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Charlotte- Chardon-hey, everyone!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So, what did the grape say when it was crushed?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“Nothing, it just let out a little wine”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wine club, I mean… team consists of Brandie, Jong, Junki and myself!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first iteration idea was to do a ML Wordle project, but we quickly found that idea was going to take far longer to flush out than we had anticipated, so we switched to our other favourite hobby - drinking!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87204f3a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987204f3a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99110232c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99110232c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Junki -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Time to wine down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99110232c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99110232c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987204f3a_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987204f3a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987204f3a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987204f3a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Charlotte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run through the background, our data processing, our findings, and we’ll do a quick demo of our site for you all!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99110232c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99110232c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Charlotte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“Show of hands - Who all enjoys a good wine? ”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9911023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9911023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Charlotte - Transition to Brandie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set out to find a ML model which provides the most accurate score, and categorizes our wines based on chemical data, and then turn those results into an overall wine rating. Which is 1-10.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So, when we go through our demo later, we’ll use our model to predict how a wine will rate, based on the inputs someone will give us!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987204f3a_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987204f3a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9911023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9911023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we tried unsup and deep learning models as well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987204f3a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987204f3a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junki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987204f3a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987204f3a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Junki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987204f3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987204f3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Jong -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online.stat.psu.edu/stat508/lesson/analysis-wine-quality-data" TargetMode="External"/><Relationship Id="rId4" Type="http://schemas.openxmlformats.org/officeDocument/2006/relationships/hyperlink" Target="https://ai.plainenglish.io/prediction-of-a-wine-brands-quality-based-on-the-chemical-composition-of-the-products-using-c5727f8d4289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From Data Scientist to Sommelier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630600" y="3228375"/>
            <a:ext cx="81396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Brandie Parker, Jong Kim,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Junki Ogawa, Charlotte Coolidge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069" y="1213900"/>
            <a:ext cx="3408131" cy="32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254100" y="1962150"/>
            <a:ext cx="8635800" cy="12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Site/Tool Demonstration - Walkthrough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572775"/>
            <a:ext cx="85206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Higher the alcohol, higher the quality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44% correlation between high alcohol and high quality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Lower density or lower volatile acidity, higher the quality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31% and 27% correlation to high quality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Opportunities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 better model to beat RF’s testing score of .68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Quality is subjective - hard to determine how that plays into our modeling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chemical </a:t>
            </a:r>
            <a:r>
              <a:rPr lang="en"/>
              <a:t>components of wine is difficult to find</a:t>
            </a:r>
            <a:endParaRPr/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245600"/>
            <a:ext cx="8635800" cy="12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Findings and Opportunities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454725"/>
            <a:ext cx="8520600" cy="3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https://online.stat.psu.edu/stat508/lesson/analysis-wine-quality-data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https://medium.com/@jamal.henani/red-wine-quality-947e3e3c275b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https://towardsdatascience.com/a-data-scientists-guide-to-buying-wine-b584c77b9e60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https://ai.plainenglish.io/prediction-of-a-wine-brands-quality-based-on-the-chemical-composition-of-the-products-using-c5727f8d4289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www.ncbi.nlm.nih.gov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type="title"/>
          </p:nvPr>
        </p:nvSpPr>
        <p:spPr>
          <a:xfrm>
            <a:off x="399200" y="5494350"/>
            <a:ext cx="8635800" cy="12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 u="sng"/>
          </a:p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235525"/>
            <a:ext cx="8635800" cy="12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Resources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8070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525" y="1376250"/>
            <a:ext cx="616267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1334975" y="1354550"/>
            <a:ext cx="56538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Background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Goal/Scope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What factors can determine quality?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Process and data processing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Machine Learning Models used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Random Forest Classifier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Data Architecture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Site/Tool Demonstration - Walkthrough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Findings and Opportunities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Resources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Questions?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46681" y="269075"/>
            <a:ext cx="2851800" cy="12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Background</a:t>
            </a:r>
            <a:endParaRPr sz="36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75" y="269075"/>
            <a:ext cx="3421850" cy="448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" name="Google Shape;83;p15"/>
          <p:cNvSpPr txBox="1"/>
          <p:nvPr/>
        </p:nvSpPr>
        <p:spPr>
          <a:xfrm>
            <a:off x="500675" y="1519600"/>
            <a:ext cx="34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52800" y="1572775"/>
            <a:ext cx="18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46675" y="1726300"/>
            <a:ext cx="4444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What’s our ML model going to tell us about wine’s chemical compounds correlated to </a:t>
            </a:r>
            <a:r>
              <a:rPr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actual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quality?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team found out that our trusty Madison is a bit of wine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connoisseur herself, so we decided to investigate!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8067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Goal/Scope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417800"/>
            <a:ext cx="59277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 model that provides the best score and most accurately categorizes the wines based on their chemical data into a wine rating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the model to predict how a wine </a:t>
            </a:r>
            <a:br>
              <a:rPr lang="en"/>
            </a:br>
            <a:r>
              <a:rPr lang="en"/>
              <a:t>will rate based on its chemical properties </a:t>
            </a:r>
            <a:br>
              <a:rPr lang="en"/>
            </a:br>
            <a:r>
              <a:rPr lang="en"/>
              <a:t>(alcohol content, residual sugar, acidity, </a:t>
            </a:r>
            <a:br>
              <a:rPr lang="en"/>
            </a:br>
            <a:r>
              <a:rPr lang="en"/>
              <a:t>etc)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600" y="71405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875" y="2399050"/>
            <a:ext cx="4007424" cy="252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51015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factors can determine quality?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231325" y="1324075"/>
            <a:ext cx="38976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Acids</a:t>
            </a:r>
            <a:endParaRPr/>
          </a:p>
          <a:p>
            <a:pPr indent="-31718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add to the taste, scent, and freshness of wine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Chlorides</a:t>
            </a:r>
            <a:endParaRPr/>
          </a:p>
          <a:p>
            <a:pPr indent="-31718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too much can result in salty or flat wine</a:t>
            </a:r>
            <a:endParaRPr/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10683" l="3438" r="3373" t="36974"/>
          <a:stretch/>
        </p:blipFill>
        <p:spPr>
          <a:xfrm>
            <a:off x="1758025" y="3122275"/>
            <a:ext cx="5394648" cy="17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4572000" y="1322725"/>
            <a:ext cx="4260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Alcohol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ideal alcohol content is 13.5%+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Sulfur Dioxide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helps to stabilize wine to stand the “test of time”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438625"/>
            <a:ext cx="85206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Research: Kaggle dataset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Preprocess the dataset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get_dummies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/>
              <a:t>standardScaler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ML we’re using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Supervised: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/>
              <a:t>Logistic</a:t>
            </a:r>
            <a:r>
              <a:rPr lang="en" sz="1600">
                <a:solidFill>
                  <a:schemeClr val="dk1"/>
                </a:solidFill>
              </a:rPr>
              <a:t> Regression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Random Forest Classifier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Plot the model scores to see how they compare</a:t>
            </a:r>
            <a:endParaRPr sz="2300"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6" y="219425"/>
            <a:ext cx="2851800" cy="12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Process</a:t>
            </a:r>
            <a:endParaRPr sz="3600"/>
          </a:p>
        </p:txBody>
      </p:sp>
      <p:sp>
        <p:nvSpPr>
          <p:cNvPr id="108" name="Google Shape;108;p18"/>
          <p:cNvSpPr txBox="1"/>
          <p:nvPr/>
        </p:nvSpPr>
        <p:spPr>
          <a:xfrm>
            <a:off x="3371250" y="909975"/>
            <a:ext cx="24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Processing: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250" y="1310175"/>
            <a:ext cx="5650125" cy="127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5318100" y="2736563"/>
            <a:ext cx="26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Scaling: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100" y="3070625"/>
            <a:ext cx="3703276" cy="11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5003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 used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23075" y="1263775"/>
            <a:ext cx="2791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00"/>
                </a:solidFill>
              </a:rPr>
              <a:t>Model: Random Forest Classifier</a:t>
            </a:r>
            <a:endParaRPr b="1" sz="1200">
              <a:solidFill>
                <a:srgbClr val="FF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●"/>
            </a:pPr>
            <a:r>
              <a:rPr b="1" lang="en" sz="1200">
                <a:solidFill>
                  <a:srgbClr val="FFFF00"/>
                </a:solidFill>
              </a:rPr>
              <a:t>Training Score: 1.0</a:t>
            </a:r>
            <a:endParaRPr b="1" sz="1200">
              <a:solidFill>
                <a:srgbClr val="FF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Char char="●"/>
            </a:pPr>
            <a:r>
              <a:rPr b="1" lang="en" sz="1200">
                <a:solidFill>
                  <a:srgbClr val="FFFF00"/>
                </a:solidFill>
              </a:rPr>
              <a:t>Testing Score: 0.692923</a:t>
            </a:r>
            <a:endParaRPr b="1" sz="1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Model: Logistic Regression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Training Data Score: 0.538998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Testing Data Score: 0.542769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Model: Lasso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Train score: 0.0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Test Score: -0.000654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Model: LinearRegression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Train score: 0.002049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Test Score: -0.002469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095775" y="1263775"/>
            <a:ext cx="3778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Model: KNeighborsRegressor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Train score: 0.189193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Test Score: -0.217372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Model: RandomForestRegressor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Train score: 0.735172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Test Score: -0.155091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Model: ExtraTreesRegressor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Train score: 0.846294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Test Score: -0.306193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Model: AdaBoostRegressor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Train score: 0.012325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Test Score: -0.003602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Model: SVR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Train score: 0.061404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Test Score: -0.013790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" name="Google Shape;119;p19"/>
          <p:cNvSpPr txBox="1"/>
          <p:nvPr/>
        </p:nvSpPr>
        <p:spPr>
          <a:xfrm>
            <a:off x="5726700" y="1263775"/>
            <a:ext cx="310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Unsupervised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TSNE / K-MEANS Clustering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Deep Learning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keras/Tensorflow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274500" y="489525"/>
            <a:ext cx="570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Random Forest Classifier</a:t>
            </a:r>
            <a:endParaRPr sz="2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73700" y="1296000"/>
            <a:ext cx="53076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1"/>
                </a:solidFill>
              </a:rPr>
              <a:t>Why Random Forest Classifier</a:t>
            </a:r>
            <a:endParaRPr b="1" sz="1500" u="sng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Help reduce features to improve scores, easy to determine feature importance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Provides flexibility for regression and classification, and reduces risk of overfitting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75" y="3138750"/>
            <a:ext cx="6944700" cy="15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164475" y="118000"/>
            <a:ext cx="8635800" cy="12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Architecture</a:t>
            </a:r>
            <a:endParaRPr sz="36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13" y="1195125"/>
            <a:ext cx="8064337" cy="350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